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12C4A-F2F2-405C-803A-EAEFB15C9D18}" v="157" dt="2021-04-29T08:37:46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79EEEF-C556-410D-8284-9B4071335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60" y="263415"/>
            <a:ext cx="7877676" cy="501939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600" dirty="0"/>
              <a:t>存在の二様：</a:t>
            </a:r>
            <a:r>
              <a:rPr kumimoji="1" lang="en-US" altLang="ja-JP" dirty="0"/>
              <a:t>being</a:t>
            </a:r>
            <a:r>
              <a:rPr kumimoji="1" lang="ja-JP" altLang="en-US" sz="3600" dirty="0"/>
              <a:t>と</a:t>
            </a:r>
            <a:r>
              <a:rPr kumimoji="1" lang="en-US" altLang="ja-JP" dirty="0"/>
              <a:t>existence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A7FCFA6-3F38-40AA-9564-3945B72BB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511" y="3533570"/>
            <a:ext cx="3135249" cy="2686524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C279D576-B3CA-49CF-A808-5CE8448D4BED}"/>
              </a:ext>
            </a:extLst>
          </p:cNvPr>
          <p:cNvSpPr/>
          <p:nvPr/>
        </p:nvSpPr>
        <p:spPr>
          <a:xfrm>
            <a:off x="1133855" y="2693587"/>
            <a:ext cx="6876288" cy="38778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9DC64B10-EC9B-4DB5-82ED-667B7C805A34}"/>
              </a:ext>
            </a:extLst>
          </p:cNvPr>
          <p:cNvSpPr/>
          <p:nvPr/>
        </p:nvSpPr>
        <p:spPr>
          <a:xfrm>
            <a:off x="410457" y="1120093"/>
            <a:ext cx="8323085" cy="56175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5278CD-D47F-49E9-9D43-22393D9AF670}"/>
              </a:ext>
            </a:extLst>
          </p:cNvPr>
          <p:cNvSpPr txBox="1"/>
          <p:nvPr/>
        </p:nvSpPr>
        <p:spPr>
          <a:xfrm>
            <a:off x="2630476" y="3138183"/>
            <a:ext cx="422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human </a:t>
            </a:r>
            <a:r>
              <a:rPr kumimoji="1" lang="en-US" altLang="ja-JP" dirty="0">
                <a:solidFill>
                  <a:srgbClr val="FF0000"/>
                </a:solidFill>
              </a:rPr>
              <a:t>existence</a:t>
            </a:r>
            <a:r>
              <a:rPr kumimoji="1" lang="en-US" altLang="ja-JP" dirty="0"/>
              <a:t> in an amorphous reality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71F105-643C-4E6D-A570-296799AA7777}"/>
              </a:ext>
            </a:extLst>
          </p:cNvPr>
          <p:cNvSpPr txBox="1"/>
          <p:nvPr/>
        </p:nvSpPr>
        <p:spPr>
          <a:xfrm>
            <a:off x="2914237" y="1990545"/>
            <a:ext cx="331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human </a:t>
            </a:r>
            <a:r>
              <a:rPr kumimoji="1" lang="en-US" altLang="ja-JP" dirty="0">
                <a:solidFill>
                  <a:srgbClr val="FF0000"/>
                </a:solidFill>
              </a:rPr>
              <a:t>being</a:t>
            </a:r>
            <a:r>
              <a:rPr kumimoji="1" lang="en-US" altLang="ja-JP" dirty="0"/>
              <a:t> in hidden realities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/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ヒルベルト空間内の</m:t>
                      </m:r>
                      <m:r>
                        <a:rPr kumimoji="1" lang="ja-JP" altLang="en-US" i="1">
                          <a:latin typeface="Cambria Math" panose="02040503050406030204" pitchFamily="18" charset="0"/>
                        </a:rPr>
                        <m:t>多数の状態ベクトル</m:t>
                      </m:r>
                    </m:oMath>
                  </m:oMathPara>
                </a14:m>
                <a:endParaRPr kumimoji="1" lang="en-US" altLang="ja-JP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 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,⋯,|</m:t>
                      </m:r>
                      <m:d>
                        <m:dPr>
                          <m:begChr m:val=""/>
                          <m:endChr m:val="⟩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ja-JP" altLang="en-US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CBBF692-3EAA-49BD-B60C-45480C59E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2548" y="1436654"/>
                <a:ext cx="4390946" cy="647613"/>
              </a:xfrm>
              <a:prstGeom prst="rect">
                <a:avLst/>
              </a:prstGeom>
              <a:blipFill>
                <a:blip r:embed="rId3"/>
                <a:stretch>
                  <a:fillRect t="-26415" b="-1056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矢印: 下 10">
            <a:extLst>
              <a:ext uri="{FF2B5EF4-FFF2-40B4-BE49-F238E27FC236}">
                <a16:creationId xmlns:a16="http://schemas.microsoft.com/office/drawing/2014/main" id="{6E3AD1E8-C0B0-433E-8E79-E18EC4A84B39}"/>
              </a:ext>
            </a:extLst>
          </p:cNvPr>
          <p:cNvSpPr/>
          <p:nvPr/>
        </p:nvSpPr>
        <p:spPr>
          <a:xfrm>
            <a:off x="4403171" y="2362966"/>
            <a:ext cx="484632" cy="719105"/>
          </a:xfrm>
          <a:prstGeom prst="downArrow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54569B-BC82-48D1-BCF3-AE93628BCECF}"/>
              </a:ext>
            </a:extLst>
          </p:cNvPr>
          <p:cNvSpPr txBox="1"/>
          <p:nvPr/>
        </p:nvSpPr>
        <p:spPr>
          <a:xfrm>
            <a:off x="4486975" y="5910799"/>
            <a:ext cx="1742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Newton 2020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4</a:t>
            </a:r>
            <a:r>
              <a:rPr kumimoji="1" lang="ja-JP" altLang="en-US" sz="1100" dirty="0"/>
              <a:t>月号</a:t>
            </a:r>
            <a:r>
              <a:rPr kumimoji="1" lang="en-US" altLang="ja-JP" sz="1100" dirty="0"/>
              <a:t>18</a:t>
            </a:r>
            <a:r>
              <a:rPr kumimoji="1" lang="ja-JP" altLang="en-US" sz="1100" dirty="0"/>
              <a:t>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D925751-FDC8-4872-9FC9-746A0549C541}"/>
              </a:ext>
            </a:extLst>
          </p:cNvPr>
          <p:cNvSpPr txBox="1"/>
          <p:nvPr/>
        </p:nvSpPr>
        <p:spPr>
          <a:xfrm>
            <a:off x="4740830" y="2359877"/>
            <a:ext cx="146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波束の収縮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38BC79-E62B-4C5E-B6D7-D6CD827A803A}"/>
              </a:ext>
            </a:extLst>
          </p:cNvPr>
          <p:cNvSpPr txBox="1"/>
          <p:nvPr/>
        </p:nvSpPr>
        <p:spPr>
          <a:xfrm>
            <a:off x="6327844" y="6516924"/>
            <a:ext cx="279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rev.2 20210915 by Jun Saito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069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54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テーマ</vt:lpstr>
      <vt:lpstr>存在の二様：beingとexistence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12</cp:revision>
  <dcterms:created xsi:type="dcterms:W3CDTF">2021-04-21T07:02:53Z</dcterms:created>
  <dcterms:modified xsi:type="dcterms:W3CDTF">2021-09-15T00:55:41Z</dcterms:modified>
</cp:coreProperties>
</file>